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1" r:id="rId4"/>
    <p:sldId id="262" r:id="rId5"/>
    <p:sldId id="290" r:id="rId6"/>
    <p:sldId id="271" r:id="rId7"/>
    <p:sldId id="264" r:id="rId8"/>
    <p:sldId id="265" r:id="rId9"/>
    <p:sldId id="266" r:id="rId10"/>
    <p:sldId id="267" r:id="rId11"/>
    <p:sldId id="268" r:id="rId12"/>
    <p:sldId id="272" r:id="rId13"/>
    <p:sldId id="279" r:id="rId14"/>
    <p:sldId id="273" r:id="rId15"/>
    <p:sldId id="274" r:id="rId16"/>
    <p:sldId id="269" r:id="rId17"/>
    <p:sldId id="288" r:id="rId18"/>
    <p:sldId id="281" r:id="rId19"/>
    <p:sldId id="276" r:id="rId20"/>
    <p:sldId id="280" r:id="rId21"/>
    <p:sldId id="286" r:id="rId22"/>
    <p:sldId id="285" r:id="rId23"/>
    <p:sldId id="284" r:id="rId24"/>
    <p:sldId id="283" r:id="rId25"/>
    <p:sldId id="282" r:id="rId26"/>
    <p:sldId id="289" r:id="rId27"/>
    <p:sldId id="29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CC53A-C67D-47CE-9C0B-FCA776350153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B1FE5-B6B6-4640-8D45-62CC672D665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78B6-16BF-4D5D-8AD1-DD329F222F55}" type="datetimeFigureOut">
              <a:rPr lang="en-US" smtClean="0"/>
              <a:pPr/>
              <a:t>11/10/2022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1E0A9-7CEE-41A0-A4BA-F3E0ADA3157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n.pinterest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Incredible%20India\Incredible%20India!.mp4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credible-india-tou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Lato" pitchFamily="34" charset="0"/>
              </a:rPr>
              <a:t>Food </a:t>
            </a:r>
            <a:br>
              <a:rPr lang="en-US" b="1" dirty="0" smtClean="0">
                <a:latin typeface="Lato" pitchFamily="34" charset="0"/>
              </a:rPr>
            </a:br>
            <a:endParaRPr lang="en-US" dirty="0">
              <a:latin typeface="Lato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071546"/>
            <a:ext cx="4786346" cy="5054617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Lato" pitchFamily="34" charset="0"/>
              </a:rPr>
              <a:t>For all the foodies out there, India is the country to visit for trying out a variety of different delicacies.</a:t>
            </a:r>
          </a:p>
          <a:p>
            <a:pPr algn="just"/>
            <a:r>
              <a:rPr lang="en-US" sz="2400" dirty="0" smtClean="0">
                <a:latin typeface="Lato" pitchFamily="34" charset="0"/>
              </a:rPr>
              <a:t>The Rajma chawal, Rogan Josh in Kashmir to the Chole Bhature in Punjab. </a:t>
            </a:r>
          </a:p>
          <a:p>
            <a:pPr algn="just"/>
            <a:r>
              <a:rPr lang="en-US" sz="2400" dirty="0" smtClean="0">
                <a:latin typeface="Lato" pitchFamily="34" charset="0"/>
              </a:rPr>
              <a:t>Fish curries in Bengal, idli dosa in South India, Butter chicken in Delhi, Punjab are few examples of famous delicacies. </a:t>
            </a:r>
          </a:p>
          <a:p>
            <a:pPr algn="just"/>
            <a:r>
              <a:rPr lang="en-US" sz="2400" dirty="0" smtClean="0">
                <a:latin typeface="Lato" pitchFamily="34" charset="0"/>
              </a:rPr>
              <a:t>Street food sold in the narrow lanes of India is mouthwatering and tasty. </a:t>
            </a:r>
          </a:p>
          <a:p>
            <a:pPr algn="just"/>
            <a:endParaRPr lang="en-US" sz="2400" dirty="0">
              <a:latin typeface="Lato" pitchFamily="34" charset="0"/>
            </a:endParaRPr>
          </a:p>
        </p:txBody>
      </p:sp>
      <p:pic>
        <p:nvPicPr>
          <p:cNvPr id="4" name="Picture 3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42" y="1214422"/>
            <a:ext cx="3714776" cy="53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useboats-in-kerala-india-vec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661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6" y="928670"/>
            <a:ext cx="22859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Festivals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Food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Kerala Tourism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Dance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0108"/>
          </a:xfrm>
        </p:spPr>
        <p:txBody>
          <a:bodyPr>
            <a:normAutofit/>
          </a:bodyPr>
          <a:lstStyle/>
          <a:p>
            <a:endParaRPr lang="en-US" sz="3200" b="1" dirty="0"/>
          </a:p>
        </p:txBody>
      </p:sp>
      <p:pic>
        <p:nvPicPr>
          <p:cNvPr id="6" name="Content Placeholder 5" descr="onam_9e82b98c-e2b5-11ea-aae4-2b178f7f502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4429124" cy="2928934"/>
          </a:xfrm>
        </p:spPr>
      </p:pic>
      <p:pic>
        <p:nvPicPr>
          <p:cNvPr id="7" name="Picture 6" descr="IMG_boat_race_1_1_FA8TNLC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0"/>
            <a:ext cx="4714876" cy="2928934"/>
          </a:xfrm>
          <a:prstGeom prst="rect">
            <a:avLst/>
          </a:prstGeom>
        </p:spPr>
      </p:pic>
      <p:pic>
        <p:nvPicPr>
          <p:cNvPr id="8" name="Picture 7" descr="pongal-festival-indi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0504"/>
            <a:ext cx="4357686" cy="2857496"/>
          </a:xfrm>
          <a:prstGeom prst="rect">
            <a:avLst/>
          </a:prstGeom>
        </p:spPr>
      </p:pic>
      <p:pic>
        <p:nvPicPr>
          <p:cNvPr id="9" name="Picture 8" descr="istockphoto-1187452672-612x61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686" y="4000504"/>
            <a:ext cx="4786314" cy="28574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928934"/>
            <a:ext cx="9144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Kerala Festivals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14678" y="0"/>
            <a:ext cx="1214414" cy="4286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Onam</a:t>
            </a:r>
            <a:endParaRPr lang="en-US" sz="2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358082" y="0"/>
            <a:ext cx="1785918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Boat Racing</a:t>
            </a:r>
            <a:endParaRPr lang="en-US" sz="24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143240" y="6429372"/>
            <a:ext cx="121444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Pongal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500958" y="6429372"/>
            <a:ext cx="1643042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Christmas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diyappa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4643438" cy="3000371"/>
          </a:xfrm>
        </p:spPr>
      </p:pic>
      <p:pic>
        <p:nvPicPr>
          <p:cNvPr id="8" name="Picture 7" descr="downlo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0"/>
            <a:ext cx="4500562" cy="3000372"/>
          </a:xfrm>
          <a:prstGeom prst="rect">
            <a:avLst/>
          </a:prstGeom>
        </p:spPr>
      </p:pic>
      <p:pic>
        <p:nvPicPr>
          <p:cNvPr id="9" name="Picture 8" descr="masala-dosa-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1942"/>
            <a:ext cx="4643438" cy="2786058"/>
          </a:xfrm>
          <a:prstGeom prst="rect">
            <a:avLst/>
          </a:prstGeom>
        </p:spPr>
      </p:pic>
      <p:pic>
        <p:nvPicPr>
          <p:cNvPr id="10" name="Picture 9" descr="download (1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4071942"/>
            <a:ext cx="4500562" cy="27860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3071811"/>
            <a:ext cx="9144000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Some famous food of Kerala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00232" y="0"/>
            <a:ext cx="2643174" cy="4286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 Idiyappam  Curry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715272" y="0"/>
            <a:ext cx="1428728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Dal Curry</a:t>
            </a:r>
            <a:endParaRPr lang="en-US" sz="2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3428992" y="6429372"/>
            <a:ext cx="121444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Dosa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86644" y="6429372"/>
            <a:ext cx="185735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Idli Sambar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llepe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29124" cy="3143248"/>
          </a:xfrm>
          <a:prstGeom prst="rect">
            <a:avLst/>
          </a:prstGeom>
        </p:spPr>
      </p:pic>
      <p:pic>
        <p:nvPicPr>
          <p:cNvPr id="9" name="Picture 8" descr="koval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0"/>
            <a:ext cx="4714876" cy="3143248"/>
          </a:xfrm>
          <a:prstGeom prst="rect">
            <a:avLst/>
          </a:prstGeom>
        </p:spPr>
      </p:pic>
      <p:pic>
        <p:nvPicPr>
          <p:cNvPr id="10" name="Picture 9" descr="munna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1942"/>
            <a:ext cx="4572000" cy="2786058"/>
          </a:xfrm>
          <a:prstGeom prst="rect">
            <a:avLst/>
          </a:prstGeom>
        </p:spPr>
      </p:pic>
      <p:pic>
        <p:nvPicPr>
          <p:cNvPr id="11" name="Picture 10" descr="Wayana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71942"/>
            <a:ext cx="4572000" cy="27860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3143248"/>
            <a:ext cx="9144000" cy="92333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Kerala Tourism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715272" y="0"/>
            <a:ext cx="1428728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rgbClr val="FFFF00"/>
                </a:solidFill>
              </a:rPr>
              <a:t>Kovalam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143240" y="6429396"/>
            <a:ext cx="1357322" cy="42860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rgbClr val="FFFF00"/>
                </a:solidFill>
              </a:rPr>
              <a:t>Munnar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572364" y="6429372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rgbClr val="FFFF00"/>
                </a:solidFill>
              </a:rPr>
              <a:t>Wayanad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000364" y="0"/>
            <a:ext cx="1428728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rgbClr val="FFFF00"/>
                </a:solidFill>
              </a:rPr>
              <a:t>Alleppey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8662" y="0"/>
            <a:ext cx="7572428" cy="1569660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Famous classical dances of KERALA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5984" y="6273225"/>
            <a:ext cx="228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FFFF00"/>
                </a:solidFill>
              </a:rPr>
              <a:t>Munnar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6578" y="6286520"/>
            <a:ext cx="235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>
                <a:solidFill>
                  <a:srgbClr val="FFFF00"/>
                </a:solidFill>
              </a:rPr>
              <a:t>Wayanad</a:t>
            </a:r>
            <a:endParaRPr lang="en-US" sz="3600" b="1" dirty="0">
              <a:solidFill>
                <a:srgbClr val="FFFF00"/>
              </a:solidFill>
            </a:endParaRPr>
          </a:p>
        </p:txBody>
      </p:sp>
      <p:pic>
        <p:nvPicPr>
          <p:cNvPr id="19" name="Picture 18" descr="images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12"/>
            <a:ext cx="4572000" cy="5286388"/>
          </a:xfrm>
          <a:prstGeom prst="rect">
            <a:avLst/>
          </a:prstGeom>
        </p:spPr>
      </p:pic>
      <p:pic>
        <p:nvPicPr>
          <p:cNvPr id="20" name="Picture 19" descr="81OD9InTXy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997" y="1571612"/>
            <a:ext cx="4597003" cy="5286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67492710_gujarat_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86578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67095" y="857232"/>
            <a:ext cx="227690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Festivals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Food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Gujarat Tourism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/>
              <a:t>Dance</a:t>
            </a:r>
          </a:p>
          <a:p>
            <a:pPr algn="just">
              <a:buFont typeface="Arial" pitchFamily="34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14686"/>
            <a:ext cx="9144000" cy="857256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Famous Festivals of Gujarat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garb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643438" cy="3286124"/>
          </a:xfrm>
        </p:spPr>
      </p:pic>
      <p:pic>
        <p:nvPicPr>
          <p:cNvPr id="5" name="Picture 4" descr="uttarya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0"/>
            <a:ext cx="4500562" cy="3286124"/>
          </a:xfrm>
          <a:prstGeom prst="rect">
            <a:avLst/>
          </a:prstGeom>
        </p:spPr>
      </p:pic>
      <p:pic>
        <p:nvPicPr>
          <p:cNvPr id="6" name="Picture 5" descr="ran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6224"/>
            <a:ext cx="9144000" cy="277177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Navratri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858016" y="0"/>
            <a:ext cx="2285984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Makar Sakranti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71868" y="6429372"/>
            <a:ext cx="1785950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Rann Utsav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abel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2000" cy="2928933"/>
          </a:xfrm>
        </p:spPr>
      </p:pic>
      <p:pic>
        <p:nvPicPr>
          <p:cNvPr id="5" name="Picture 4" descr="faf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2928934"/>
          </a:xfrm>
          <a:prstGeom prst="rect">
            <a:avLst/>
          </a:prstGeom>
        </p:spPr>
      </p:pic>
      <p:pic>
        <p:nvPicPr>
          <p:cNvPr id="6" name="Picture 5" descr="khandv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9066"/>
            <a:ext cx="4500562" cy="2928934"/>
          </a:xfrm>
          <a:prstGeom prst="rect">
            <a:avLst/>
          </a:prstGeom>
        </p:spPr>
      </p:pic>
      <p:pic>
        <p:nvPicPr>
          <p:cNvPr id="7" name="Picture 6" descr="khakhr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3929066"/>
            <a:ext cx="4643438" cy="29289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0395" y="0"/>
            <a:ext cx="993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Fafda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Dabeli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572364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Fafda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6429372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Khandvi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572364" y="6429372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Khakhra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000372"/>
            <a:ext cx="9144000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Some Famous Food of Gujarat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43914221_363966157680449_595145553531016098_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714876" cy="2928934"/>
          </a:xfrm>
        </p:spPr>
      </p:pic>
      <p:pic>
        <p:nvPicPr>
          <p:cNvPr id="7" name="Picture 6" descr="download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0"/>
            <a:ext cx="4429124" cy="2928934"/>
          </a:xfrm>
          <a:prstGeom prst="rect">
            <a:avLst/>
          </a:prstGeom>
        </p:spPr>
      </p:pic>
      <p:pic>
        <p:nvPicPr>
          <p:cNvPr id="8" name="Picture 7" descr="Somnath-Temple-1-1-1-1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43314"/>
            <a:ext cx="4786314" cy="3214686"/>
          </a:xfrm>
          <a:prstGeom prst="rect">
            <a:avLst/>
          </a:prstGeom>
        </p:spPr>
      </p:pic>
      <p:pic>
        <p:nvPicPr>
          <p:cNvPr id="9" name="Picture 8" descr="images (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4" y="3643314"/>
            <a:ext cx="4357686" cy="32146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3000372"/>
            <a:ext cx="9144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Gujarat Tourism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28794" y="0"/>
            <a:ext cx="2786050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Statue of Unity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215074" y="0"/>
            <a:ext cx="292892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Gir National park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214546" y="6357958"/>
            <a:ext cx="2500298" cy="500042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Somnath Temple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00892" y="6429372"/>
            <a:ext cx="2143108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Rann of Kutch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ia Gate IPhone Wallpaper - IPhone Wallpap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359" y="0"/>
            <a:ext cx="3860641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28" y="571480"/>
            <a:ext cx="2214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Contents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1643050"/>
            <a:ext cx="48969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Introduction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A short film on Incredible India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Explore Indian Culture and Tradition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 Topology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Languages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Festivals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Food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Explore 3 Indian States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 Kerala 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Rajasthan </a:t>
            </a:r>
          </a:p>
          <a:p>
            <a:pPr lvl="1"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Ø"/>
            </a:pPr>
            <a:r>
              <a:rPr lang="en-US" sz="2400" dirty="0" smtClean="0"/>
              <a:t>Gujarat</a:t>
            </a:r>
          </a:p>
          <a:p>
            <a:pPr algn="just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sz="2400" dirty="0" smtClean="0"/>
              <a:t>References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00013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Gujarat Dance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most famous folk dance of Gujarat is Garba and Dandiya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d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286124"/>
            <a:ext cx="2686050" cy="257176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garba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70" y="3286124"/>
            <a:ext cx="2500329" cy="257176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643174" y="5857892"/>
            <a:ext cx="1229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Dandiya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8082" y="5857892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Garba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Rajasthan Tour Itinerar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929322" cy="6858000"/>
          </a:xfrm>
        </p:spPr>
      </p:pic>
      <p:sp>
        <p:nvSpPr>
          <p:cNvPr id="11" name="TextBox 10"/>
          <p:cNvSpPr txBox="1"/>
          <p:nvPr/>
        </p:nvSpPr>
        <p:spPr>
          <a:xfrm>
            <a:off x="6286512" y="1500174"/>
            <a:ext cx="25717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Festivals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Food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Rajasthan Tourism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Dance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285852" y="642918"/>
            <a:ext cx="32001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5400" b="1" spc="150" dirty="0" smtClean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Rajasthan</a:t>
            </a:r>
            <a:endParaRPr lang="en-US" sz="5400" b="1" cap="none" spc="150" dirty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Teej-Festiva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429124" cy="3000372"/>
          </a:xfrm>
        </p:spPr>
      </p:pic>
      <p:pic>
        <p:nvPicPr>
          <p:cNvPr id="5" name="Picture 4" descr="Mew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4071942"/>
            <a:ext cx="4357686" cy="2786058"/>
          </a:xfrm>
          <a:prstGeom prst="rect">
            <a:avLst/>
          </a:prstGeom>
        </p:spPr>
      </p:pic>
      <p:pic>
        <p:nvPicPr>
          <p:cNvPr id="6" name="Picture 5" descr="Desertfestival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1942"/>
            <a:ext cx="4786314" cy="2786058"/>
          </a:xfrm>
          <a:prstGeom prst="rect">
            <a:avLst/>
          </a:prstGeom>
        </p:spPr>
      </p:pic>
      <p:pic>
        <p:nvPicPr>
          <p:cNvPr id="7" name="Picture 6" descr="urs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4" y="0"/>
            <a:ext cx="4714876" cy="30003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071810"/>
            <a:ext cx="9144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Rajasthan Festivals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58016" y="6429372"/>
            <a:ext cx="2285984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Mewar Festival</a:t>
            </a:r>
            <a:endParaRPr lang="en-US" sz="24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2357422" y="6429372"/>
            <a:ext cx="2428892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Desert </a:t>
            </a:r>
            <a:r>
              <a:rPr lang="en-US" sz="2400" b="1" dirty="0" smtClean="0"/>
              <a:t>Festival</a:t>
            </a:r>
            <a:endParaRPr lang="en-US" sz="24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7215206" y="0"/>
            <a:ext cx="1928794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Urs Festival</a:t>
            </a:r>
            <a:endParaRPr lang="en-US" sz="2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2500298" y="0"/>
            <a:ext cx="1928794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Teej Festival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DalBat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00562" cy="3357561"/>
          </a:xfrm>
        </p:spPr>
      </p:pic>
      <p:pic>
        <p:nvPicPr>
          <p:cNvPr id="5" name="Picture 4" descr="Churma_2018031422265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0"/>
            <a:ext cx="4643438" cy="3357562"/>
          </a:xfrm>
          <a:prstGeom prst="rect">
            <a:avLst/>
          </a:prstGeom>
        </p:spPr>
      </p:pic>
      <p:pic>
        <p:nvPicPr>
          <p:cNvPr id="6" name="Picture 5" descr="Malpua_-_Howrah_2015-06-14_286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18"/>
            <a:ext cx="4643438" cy="2643182"/>
          </a:xfrm>
          <a:prstGeom prst="rect">
            <a:avLst/>
          </a:prstGeom>
        </p:spPr>
      </p:pic>
      <p:pic>
        <p:nvPicPr>
          <p:cNvPr id="7" name="Picture 6" descr="Mirchi_Bada_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214818"/>
            <a:ext cx="4572000" cy="26431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357562"/>
            <a:ext cx="9144000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Some Famous Food of Rajasthan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6116" y="6334780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Malpua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80257" y="6334780"/>
            <a:ext cx="196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Mirchi bada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572364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Churma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28926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Dal Bati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143768" y="6429372"/>
            <a:ext cx="2000232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Mirchi Bada</a:t>
            </a:r>
            <a:endParaRPr lang="en-US" sz="2800" b="1" dirty="0"/>
          </a:p>
        </p:txBody>
      </p:sp>
      <p:sp>
        <p:nvSpPr>
          <p:cNvPr id="17" name="Rounded Rectangle 16"/>
          <p:cNvSpPr/>
          <p:nvPr/>
        </p:nvSpPr>
        <p:spPr>
          <a:xfrm>
            <a:off x="2928926" y="6429372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Mal Pua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mg-20180921-184349-largejp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4714876" cy="3214686"/>
          </a:xfrm>
        </p:spPr>
      </p:pic>
      <p:pic>
        <p:nvPicPr>
          <p:cNvPr id="5" name="Picture 4" descr="fo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0"/>
            <a:ext cx="4500562" cy="3214686"/>
          </a:xfrm>
          <a:prstGeom prst="rect">
            <a:avLst/>
          </a:prstGeom>
        </p:spPr>
      </p:pic>
      <p:pic>
        <p:nvPicPr>
          <p:cNvPr id="6" name="Picture 5" descr="birla-mandir-temp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3380"/>
            <a:ext cx="4643438" cy="2714620"/>
          </a:xfrm>
          <a:prstGeom prst="rect">
            <a:avLst/>
          </a:prstGeom>
        </p:spPr>
      </p:pic>
      <p:pic>
        <p:nvPicPr>
          <p:cNvPr id="7" name="Picture 6" descr="Evening_view,_City_Palace,_Udaipu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3438" y="4143380"/>
            <a:ext cx="4500562" cy="27146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00562" y="33575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214686"/>
            <a:ext cx="9144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Rajasthan Tourism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643670" y="0"/>
            <a:ext cx="2500330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Nahargarh Fort</a:t>
            </a:r>
            <a:endParaRPr lang="en-US" sz="24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7786710" y="6429372"/>
            <a:ext cx="1357290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Udaipur</a:t>
            </a:r>
            <a:endParaRPr lang="en-US" sz="2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357422" y="6429372"/>
            <a:ext cx="2214578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b="1" dirty="0" smtClean="0"/>
              <a:t>Birla Mandir</a:t>
            </a:r>
            <a:endParaRPr lang="en-US" sz="2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2571736" y="0"/>
            <a:ext cx="2143140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Hawa Mahal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bhavai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4643438" cy="2786058"/>
          </a:xfrm>
        </p:spPr>
      </p:pic>
      <p:pic>
        <p:nvPicPr>
          <p:cNvPr id="5" name="Picture 4" descr="ghoom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0504"/>
            <a:ext cx="4500562" cy="2857496"/>
          </a:xfrm>
          <a:prstGeom prst="rect">
            <a:avLst/>
          </a:prstGeom>
        </p:spPr>
      </p:pic>
      <p:pic>
        <p:nvPicPr>
          <p:cNvPr id="6" name="Picture 5" descr="kalbelia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2" y="4000504"/>
            <a:ext cx="4643438" cy="2857496"/>
          </a:xfrm>
          <a:prstGeom prst="rect">
            <a:avLst/>
          </a:prstGeom>
        </p:spPr>
      </p:pic>
      <p:pic>
        <p:nvPicPr>
          <p:cNvPr id="7" name="Picture 6" descr="kathputl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0"/>
            <a:ext cx="4500562" cy="27860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928934"/>
            <a:ext cx="9144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Famous Dances of Rajasthan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/>
              <a:t>Bhavai</a:t>
            </a:r>
            <a:endParaRPr lang="en-US" sz="2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572364" y="0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Kathputli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6429372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Ghoomar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572364" y="6429372"/>
            <a:ext cx="1571636" cy="42862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Kalbelia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71546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Images: </a:t>
            </a:r>
            <a:r>
              <a:rPr lang="en-US" dirty="0" smtClean="0">
                <a:hlinkClick r:id="rId2"/>
              </a:rPr>
              <a:t>https://in.pinterest.com/</a:t>
            </a:r>
            <a:endParaRPr lang="en-US" dirty="0" smtClean="0"/>
          </a:p>
          <a:p>
            <a:r>
              <a:rPr lang="en-US" dirty="0" smtClean="0"/>
              <a:t>Video: </a:t>
            </a:r>
            <a:r>
              <a:rPr lang="en-US" sz="2800" dirty="0" smtClean="0"/>
              <a:t>https://www.youtube.com/watch?v=yO7fQJKpqmI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0051-01-minimal-powerpoint-template-1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/>
          </a:p>
          <a:p>
            <a:pPr algn="just"/>
            <a:r>
              <a:rPr lang="en-US" dirty="0" smtClean="0"/>
              <a:t>Incredible India is the name of an international tourism campaign maintained by the Government of India since 2002, to promote tourism in India. </a:t>
            </a:r>
          </a:p>
          <a:p>
            <a:endParaRPr lang="en-US" dirty="0" smtClean="0"/>
          </a:p>
          <a:p>
            <a:pPr algn="just"/>
            <a:r>
              <a:rPr lang="en-US" dirty="0" smtClean="0"/>
              <a:t>The campaign portrayed India as an attractive tourist destination by showcasing different aspects of Indian culture and history like yoga, spirituality, etc.</a:t>
            </a:r>
          </a:p>
          <a:p>
            <a:endParaRPr lang="en-US" dirty="0" smtClean="0"/>
          </a:p>
        </p:txBody>
      </p:sp>
      <p:pic>
        <p:nvPicPr>
          <p:cNvPr id="4" name="Picture 3" descr="increblein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214290"/>
            <a:ext cx="7786742" cy="1214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715040"/>
          </a:xfrm>
        </p:spPr>
        <p:txBody>
          <a:bodyPr>
            <a:normAutofit/>
          </a:bodyPr>
          <a:lstStyle/>
          <a:p>
            <a:pPr algn="just"/>
            <a:r>
              <a:rPr lang="en-US" sz="3000" dirty="0" smtClean="0"/>
              <a:t>Popular persons like Amitabh Bacchhan and Amir Khan were taken as the Brand Ambassadors for the campaigns.</a:t>
            </a:r>
          </a:p>
          <a:p>
            <a:pPr algn="just"/>
            <a:r>
              <a:rPr lang="en-US" sz="3000" u="sng" dirty="0" smtClean="0"/>
              <a:t>Tourism in India</a:t>
            </a:r>
            <a:r>
              <a:rPr lang="en-US" sz="3000" dirty="0" smtClean="0"/>
              <a:t> is a major source of employment for people coming from a different strata of society. It also adds to the country’s GDP and has made India one of the fastest-growing Asian countries in the world. It was seen that the diversity of India if promoted in the right way, could help immensely to boost our tourism.</a:t>
            </a:r>
          </a:p>
          <a:p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credible India!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00100" y="1285860"/>
            <a:ext cx="6858048" cy="4500594"/>
          </a:xfrm>
          <a:prstGeom prst="rect">
            <a:avLst/>
          </a:prstGeom>
        </p:spPr>
      </p:pic>
      <p:pic>
        <p:nvPicPr>
          <p:cNvPr id="11" name="Picture 10" descr="increbleindi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8" y="0"/>
            <a:ext cx="4500594" cy="12144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2910" y="214290"/>
            <a:ext cx="6786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A Short Video on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ian-cul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08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4612" y="3857628"/>
            <a:ext cx="35719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bg1"/>
                </a:solidFill>
              </a:rPr>
              <a:t>A CELEBRATION OF INDIAN CULTURE AND TRADITION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0232" y="3357562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                     AND</a:t>
            </a:r>
          </a:p>
          <a:p>
            <a:r>
              <a:rPr lang="en-US" sz="3200" b="1" dirty="0" smtClean="0"/>
              <a:t>               TRADITION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00232" y="2857496"/>
            <a:ext cx="52515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EXPLORE INDIAN CULTURE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Topography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7808" cy="4525963"/>
          </a:xfrm>
        </p:spPr>
        <p:txBody>
          <a:bodyPr/>
          <a:lstStyle/>
          <a:p>
            <a:r>
              <a:rPr lang="en-US" dirty="0" smtClean="0"/>
              <a:t>India is a country with various geographical terrains.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The Great Himalayan Range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The Never-Ending Deserts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The Lush Fertile Plains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Rich Plateaus</a:t>
            </a:r>
          </a:p>
          <a:p>
            <a:endParaRPr lang="en-US" dirty="0"/>
          </a:p>
        </p:txBody>
      </p:sp>
      <p:pic>
        <p:nvPicPr>
          <p:cNvPr id="4" name="Picture 3" descr="32d1dccac9c6dc04c37b022b0a3853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60" y="1500174"/>
            <a:ext cx="2357454" cy="2643206"/>
          </a:xfrm>
          <a:prstGeom prst="rect">
            <a:avLst/>
          </a:prstGeom>
        </p:spPr>
      </p:pic>
      <p:pic>
        <p:nvPicPr>
          <p:cNvPr id="5" name="Picture 4" descr="f23023bf8199a2016756178a9e30486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60" y="4071942"/>
            <a:ext cx="2430404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Languages</a:t>
            </a:r>
            <a:r>
              <a:rPr lang="en-US" b="1" dirty="0" smtClean="0"/>
              <a:t>  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984"/>
            <a:ext cx="8229600" cy="55007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language in India is extremely diverse. Changing cities leads to change in the local dialect. Hindi though spoken in most of the states also has a touch of the local region. </a:t>
            </a:r>
          </a:p>
          <a:p>
            <a:r>
              <a:rPr lang="en-US" sz="2400" dirty="0" smtClean="0"/>
              <a:t>Maharashtrians speak Marathi, Punjabis speak Punjabi and likewise, all states have their own languages. 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angu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3429000"/>
            <a:ext cx="6357982" cy="3214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500066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Festivals   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56"/>
            <a:ext cx="8429684" cy="3214710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Lato" pitchFamily="34" charset="0"/>
              </a:rPr>
              <a:t>Diwali and Holi are the two major Hindu festivals celebrated all over India. People of all religions celebrate festivals with equal fervor. </a:t>
            </a:r>
          </a:p>
          <a:p>
            <a:pPr algn="just"/>
            <a:r>
              <a:rPr lang="en-US" sz="2400" dirty="0" smtClean="0">
                <a:latin typeface="Lato" pitchFamily="34" charset="0"/>
              </a:rPr>
              <a:t>Eid is the major Muslim festival celebrated all over India. People hug each other on this occasion and promote peace and harmony. </a:t>
            </a:r>
          </a:p>
          <a:p>
            <a:pPr algn="just"/>
            <a:endParaRPr lang="en-US" dirty="0" smtClean="0">
              <a:latin typeface="Lato" pitchFamily="34" charset="0"/>
            </a:endParaRPr>
          </a:p>
          <a:p>
            <a:pPr algn="just"/>
            <a:endParaRPr lang="en-US" dirty="0">
              <a:latin typeface="Lato" pitchFamily="34" charset="0"/>
            </a:endParaRPr>
          </a:p>
        </p:txBody>
      </p:sp>
      <p:pic>
        <p:nvPicPr>
          <p:cNvPr id="5" name="Picture 4" descr="maxres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3429000"/>
            <a:ext cx="8572560" cy="3071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2600</TotalTime>
  <Words>322</Words>
  <Application>Microsoft Office PowerPoint</Application>
  <PresentationFormat>On-screen Show (4:3)</PresentationFormat>
  <Paragraphs>118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Topography</vt:lpstr>
      <vt:lpstr>Languages   </vt:lpstr>
      <vt:lpstr>Festivals    </vt:lpstr>
      <vt:lpstr>Food  </vt:lpstr>
      <vt:lpstr>Slide 11</vt:lpstr>
      <vt:lpstr>Slide 12</vt:lpstr>
      <vt:lpstr>Slide 13</vt:lpstr>
      <vt:lpstr>Slide 14</vt:lpstr>
      <vt:lpstr>Slide 15</vt:lpstr>
      <vt:lpstr>Slide 16</vt:lpstr>
      <vt:lpstr>Famous Festivals of Gujarat</vt:lpstr>
      <vt:lpstr>Slide 18</vt:lpstr>
      <vt:lpstr>Slide 19</vt:lpstr>
      <vt:lpstr>Gujarat Dance</vt:lpstr>
      <vt:lpstr>Slide 21</vt:lpstr>
      <vt:lpstr>Slide 22</vt:lpstr>
      <vt:lpstr>Slide 23</vt:lpstr>
      <vt:lpstr>Slide 24</vt:lpstr>
      <vt:lpstr>Slide 25</vt:lpstr>
      <vt:lpstr>References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Acer</cp:lastModifiedBy>
  <cp:revision>98</cp:revision>
  <dcterms:created xsi:type="dcterms:W3CDTF">2022-11-01T12:31:01Z</dcterms:created>
  <dcterms:modified xsi:type="dcterms:W3CDTF">2022-11-10T11:06:13Z</dcterms:modified>
</cp:coreProperties>
</file>